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9262A41-B553-4DBF-9F04-B5FDBC4C8224}" type="datetimeFigureOut">
              <a:rPr lang="en-US" smtClean="0"/>
              <a:pPr/>
              <a:t>4/11/2012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11 </a:t>
            </a:r>
            <a:r>
              <a:rPr lang="en-US" dirty="0" smtClean="0"/>
              <a:t>Examples and Non-Examples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Thumbs up means that the sentence you read is an example of the vocabulary word used correctly.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Thumbs tucked means that the sentence is a non-example of the vocabulary word used incorrectly.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Everyone keeps thumbs covered and under chins, then shows them when asked : 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Remember to write your answers and definitions on your Storm Check</a:t>
            </a:r>
            <a:r>
              <a:rPr lang="en-US" dirty="0" smtClean="0"/>
              <a:t>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Ms. Cadwell will draw sticks to check answers after each example.  Use your sentence starter cards to give your verbal response.  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Gloat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One of Romeo’s best friends in “The Tragedy of Romeo and Juliet”, </a:t>
            </a:r>
            <a:r>
              <a:rPr lang="en-US" dirty="0" err="1" smtClean="0"/>
              <a:t>Tybalt</a:t>
            </a:r>
            <a:r>
              <a:rPr lang="en-US" dirty="0" smtClean="0"/>
              <a:t>, loves to brag about his own wonderful qualities and often </a:t>
            </a:r>
            <a:r>
              <a:rPr lang="en-US" dirty="0" smtClean="0">
                <a:solidFill>
                  <a:srgbClr val="00B050"/>
                </a:solidFill>
              </a:rPr>
              <a:t>gloats</a:t>
            </a:r>
            <a:r>
              <a:rPr lang="en-US" dirty="0" smtClean="0"/>
              <a:t> about </a:t>
            </a:r>
            <a:r>
              <a:rPr lang="en-US" dirty="0" smtClean="0"/>
              <a:t>his ability to fight. 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Example or non-example?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definition of </a:t>
            </a:r>
            <a:r>
              <a:rPr lang="en-US" dirty="0" smtClean="0">
                <a:solidFill>
                  <a:srgbClr val="00B050"/>
                </a:solidFill>
              </a:rPr>
              <a:t>gloat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</a:t>
            </a:r>
            <a:r>
              <a:rPr lang="en-US" dirty="0" smtClean="0"/>
              <a:t>…..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Qualm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</a:t>
            </a:r>
            <a:r>
              <a:rPr lang="en-US" dirty="0" smtClean="0"/>
              <a:t>In Shakespeare’s play “The Tragedy of Romeo and Juliet”, Juliet is often </a:t>
            </a:r>
            <a:r>
              <a:rPr lang="en-US" dirty="0" err="1" smtClean="0">
                <a:solidFill>
                  <a:srgbClr val="FF0000"/>
                </a:solidFill>
              </a:rPr>
              <a:t>qualmed</a:t>
            </a:r>
            <a:r>
              <a:rPr lang="en-US" dirty="0" smtClean="0"/>
              <a:t> by her “nurse”, which means nanny, when she confides her </a:t>
            </a:r>
            <a:r>
              <a:rPr lang="en-US" dirty="0" err="1" smtClean="0"/>
              <a:t>desparate</a:t>
            </a:r>
            <a:r>
              <a:rPr lang="en-US" dirty="0" smtClean="0"/>
              <a:t> love for Romeo.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Example or non-example?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definition of </a:t>
            </a:r>
            <a:r>
              <a:rPr lang="en-US" dirty="0" smtClean="0">
                <a:solidFill>
                  <a:srgbClr val="FF0000"/>
                </a:solidFill>
              </a:rPr>
              <a:t>qualm </a:t>
            </a:r>
            <a:r>
              <a:rPr lang="en-US" dirty="0" smtClean="0"/>
              <a:t>is</a:t>
            </a:r>
            <a:r>
              <a:rPr lang="en-US" dirty="0" smtClean="0"/>
              <a:t>….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Plagiarism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3. </a:t>
            </a:r>
            <a:r>
              <a:rPr lang="en-US" dirty="0" smtClean="0"/>
              <a:t>Though Shakespeare based his play “The Tragedy of Romeo and Juliet” on a poem entitled “</a:t>
            </a:r>
            <a:r>
              <a:rPr lang="en-US" dirty="0" smtClean="0"/>
              <a:t>The </a:t>
            </a:r>
            <a:r>
              <a:rPr lang="en-US" dirty="0" err="1" smtClean="0"/>
              <a:t>Tragical</a:t>
            </a:r>
            <a:r>
              <a:rPr lang="en-US" dirty="0" smtClean="0"/>
              <a:t> History of </a:t>
            </a:r>
            <a:r>
              <a:rPr lang="en-US" dirty="0" err="1" smtClean="0"/>
              <a:t>Romeus</a:t>
            </a:r>
            <a:r>
              <a:rPr lang="en-US" dirty="0" smtClean="0"/>
              <a:t> and </a:t>
            </a:r>
            <a:r>
              <a:rPr lang="en-US" dirty="0" smtClean="0"/>
              <a:t>Juliet</a:t>
            </a:r>
            <a:r>
              <a:rPr lang="en-US" dirty="0" smtClean="0"/>
              <a:t>” from the 1500’s, it is not considered </a:t>
            </a:r>
            <a:r>
              <a:rPr lang="en-US" dirty="0" smtClean="0">
                <a:solidFill>
                  <a:srgbClr val="FF0000"/>
                </a:solidFill>
              </a:rPr>
              <a:t>plagiarism</a:t>
            </a:r>
            <a:r>
              <a:rPr lang="en-US" dirty="0" smtClean="0"/>
              <a:t> because he wrote a unique story of his own.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Example or non-example?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definition of </a:t>
            </a:r>
            <a:r>
              <a:rPr lang="en-US" dirty="0" smtClean="0">
                <a:solidFill>
                  <a:srgbClr val="FF0000"/>
                </a:solidFill>
              </a:rPr>
              <a:t>plagiarism </a:t>
            </a:r>
            <a:r>
              <a:rPr lang="en-US" dirty="0" smtClean="0"/>
              <a:t>is</a:t>
            </a:r>
            <a:r>
              <a:rPr lang="en-US" dirty="0" smtClean="0"/>
              <a:t>….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Garble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4. </a:t>
            </a:r>
            <a:r>
              <a:rPr lang="en-US" dirty="0" smtClean="0"/>
              <a:t>Though Shakespeare’s writings might sound foreign or like he has </a:t>
            </a:r>
            <a:r>
              <a:rPr lang="en-US" dirty="0" smtClean="0">
                <a:solidFill>
                  <a:srgbClr val="00B050"/>
                </a:solidFill>
              </a:rPr>
              <a:t>garbled</a:t>
            </a:r>
            <a:r>
              <a:rPr lang="en-US" dirty="0" smtClean="0"/>
              <a:t> the English language, there are many words and phrases which he coined, created, and that we still use today.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Example or non-example?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definition of </a:t>
            </a:r>
            <a:r>
              <a:rPr lang="en-US" dirty="0" smtClean="0">
                <a:solidFill>
                  <a:srgbClr val="00B050"/>
                </a:solidFill>
              </a:rPr>
              <a:t>garbled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</a:t>
            </a:r>
            <a:r>
              <a:rPr lang="en-US" dirty="0" smtClean="0"/>
              <a:t>….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5"/>
            </a:pPr>
            <a:r>
              <a:rPr lang="en-US" dirty="0" smtClean="0"/>
              <a:t>In “The Tragedy of Romeo and Juliet”, Lord Capulet, Juliet’s father, appears round, rosy cheeked, and </a:t>
            </a:r>
            <a:r>
              <a:rPr lang="en-US" dirty="0" smtClean="0">
                <a:solidFill>
                  <a:schemeClr val="accent3"/>
                </a:solidFill>
              </a:rPr>
              <a:t>gaunt</a:t>
            </a:r>
            <a:r>
              <a:rPr lang="en-US" dirty="0" smtClean="0"/>
              <a:t> when he appears in the scene at the Capulet family party in the movie version of the play.  </a:t>
            </a:r>
          </a:p>
          <a:p>
            <a:pPr marL="514350" indent="-514350">
              <a:buAutoNum type="arabicPeriod" startAt="5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Example or non-example?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definition of </a:t>
            </a:r>
            <a:r>
              <a:rPr lang="en-US" dirty="0" smtClean="0">
                <a:solidFill>
                  <a:schemeClr val="accent3"/>
                </a:solidFill>
              </a:rPr>
              <a:t>gaunt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is</a:t>
            </a:r>
            <a:r>
              <a:rPr lang="en-US" dirty="0" smtClean="0"/>
              <a:t>….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</TotalTime>
  <Words>344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Chapter 11 Examples and Non-Examples</vt:lpstr>
      <vt:lpstr>Review of Expectations</vt:lpstr>
      <vt:lpstr>To Gloat </vt:lpstr>
      <vt:lpstr>A Qualm </vt:lpstr>
      <vt:lpstr>Plagiarism  </vt:lpstr>
      <vt:lpstr>To Garble  </vt:lpstr>
      <vt:lpstr>Gaunt </vt:lpstr>
    </vt:vector>
  </TitlesOfParts>
  <Company>GUHSD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Examples and Non-Examples</dc:title>
  <dc:creator>mcdx62</dc:creator>
  <cp:lastModifiedBy>mcdx62</cp:lastModifiedBy>
  <cp:revision>8</cp:revision>
  <dcterms:created xsi:type="dcterms:W3CDTF">2012-03-26T01:39:05Z</dcterms:created>
  <dcterms:modified xsi:type="dcterms:W3CDTF">2012-04-12T00:08:28Z</dcterms:modified>
</cp:coreProperties>
</file>